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7" name="Rectangles 6"/>
          <p:cNvSpPr/>
          <p:nvPr userDrawn="1"/>
        </p:nvSpPr>
        <p:spPr>
          <a:xfrm>
            <a:off x="0" y="0"/>
            <a:ext cx="12192635" cy="311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VSLogo1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2620" y="1181100"/>
            <a:ext cx="3286760" cy="246824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046095" y="4303395"/>
            <a:ext cx="6100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tr-TR" altLang="en-US" sz="4800">
                <a:latin typeface="Bodoni MT Black" panose="02070A03080606020203" charset="0"/>
                <a:cs typeface="Bodoni MT Black" panose="02070A03080606020203" charset="0"/>
              </a:rPr>
              <a:t>WELCOME</a:t>
            </a:r>
            <a:endParaRPr lang="tr-TR" altLang="en-US" sz="4800">
              <a:latin typeface="Bodoni MT Black" panose="02070A03080606020203" charset="0"/>
              <a:cs typeface="Bodoni MT Black" panose="02070A03080606020203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 descr="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403590" y="717550"/>
            <a:ext cx="3097530" cy="2323465"/>
          </a:xfrm>
          <a:prstGeom prst="ellipse">
            <a:avLst/>
          </a:prstGeom>
        </p:spPr>
      </p:pic>
      <p:pic>
        <p:nvPicPr>
          <p:cNvPr id="8" name="Picture 7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845" y="3405505"/>
            <a:ext cx="4096385" cy="3072130"/>
          </a:xfrm>
          <a:prstGeom prst="ellipse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720090" y="803275"/>
            <a:ext cx="10382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tr-TR" altLang="en-US" sz="3200">
                <a:latin typeface="Arial Black" panose="020B0A04020102020204" charset="0"/>
                <a:cs typeface="Arial Black" panose="020B0A04020102020204" charset="0"/>
              </a:rPr>
              <a:t>TECHNICAL SERVICE AND MAINTENANCE</a:t>
            </a:r>
            <a:endParaRPr lang="tr-TR" altLang="en-US" sz="32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5" name="Alt Başlık 2"/>
          <p:cNvSpPr>
            <a:spLocks noGrp="1"/>
          </p:cNvSpPr>
          <p:nvPr>
            <p:ph type="subTitle" idx="4294967295"/>
          </p:nvPr>
        </p:nvSpPr>
        <p:spPr>
          <a:xfrm>
            <a:off x="720090" y="1709420"/>
            <a:ext cx="8743950" cy="3126105"/>
          </a:xfrm>
        </p:spPr>
        <p:txBody>
          <a:bodyPr>
            <a:normAutofit/>
          </a:bodyPr>
          <a:p>
            <a:pPr algn="l">
              <a:buFont typeface="Wingdings" panose="05000000000000000000" charset="0"/>
              <a:buChar char="§"/>
            </a:pPr>
            <a:r>
              <a:rPr lang="tr-TR" sz="2000" dirty="0">
                <a:latin typeface="Arial Narrow" panose="020B0606020202030204" charset="0"/>
                <a:cs typeface="Arial Narrow" panose="020B0606020202030204" charset="0"/>
              </a:rPr>
              <a:t>Gelişmiş laboratuvar servis kapasitesi</a:t>
            </a:r>
            <a:endParaRPr lang="tr-TR" sz="2000" dirty="0">
              <a:latin typeface="Arial Narrow" panose="020B0606020202030204" charset="0"/>
              <a:cs typeface="Arial Narrow" panose="020B0606020202030204" charset="0"/>
            </a:endParaRPr>
          </a:p>
          <a:p>
            <a:pPr algn="l">
              <a:buFont typeface="Wingdings" panose="05000000000000000000" charset="0"/>
              <a:buChar char="§"/>
            </a:pPr>
            <a:r>
              <a:rPr lang="tr-TR" sz="2000" dirty="0">
                <a:latin typeface="Arial Narrow" panose="020B0606020202030204" charset="0"/>
                <a:cs typeface="Arial Narrow" panose="020B0606020202030204" charset="0"/>
              </a:rPr>
              <a:t>Muhtelif test-ölçüm cihazları parkı</a:t>
            </a:r>
            <a:endParaRPr lang="tr-TR" sz="2000" dirty="0">
              <a:latin typeface="Arial Narrow" panose="020B0606020202030204" charset="0"/>
              <a:cs typeface="Arial Narrow" panose="020B0606020202030204" charset="0"/>
            </a:endParaRPr>
          </a:p>
          <a:p>
            <a:pPr lvl="1" algn="l">
              <a:buFont typeface="Wingdings" panose="05000000000000000000" charset="0"/>
              <a:buChar char="§"/>
            </a:pPr>
            <a:r>
              <a:rPr lang="tr-TR" sz="2000">
                <a:latin typeface="Arial Narrow" panose="020B0606020202030204" charset="0"/>
                <a:cs typeface="Arial Narrow" panose="020B0606020202030204" charset="0"/>
              </a:rPr>
              <a:t>Sinyal </a:t>
            </a:r>
            <a:r>
              <a:rPr lang="tr-TR" sz="2000" dirty="0">
                <a:latin typeface="Arial Narrow" panose="020B0606020202030204" charset="0"/>
                <a:cs typeface="Arial Narrow" panose="020B0606020202030204" charset="0"/>
              </a:rPr>
              <a:t>jeneratörleri, </a:t>
            </a:r>
            <a:r>
              <a:rPr lang="tr-TR" sz="2000" dirty="0" err="1">
                <a:latin typeface="Arial Narrow" panose="020B0606020202030204" charset="0"/>
                <a:cs typeface="Arial Narrow" panose="020B0606020202030204" charset="0"/>
              </a:rPr>
              <a:t>spectrum</a:t>
            </a:r>
            <a:r>
              <a:rPr lang="tr-TR" sz="2000" dirty="0">
                <a:latin typeface="Arial Narrow" panose="020B0606020202030204" charset="0"/>
                <a:cs typeface="Arial Narrow" panose="020B0606020202030204" charset="0"/>
              </a:rPr>
              <a:t> analizörler, </a:t>
            </a:r>
            <a:r>
              <a:rPr lang="tr-TR" sz="2000" dirty="0" err="1">
                <a:latin typeface="Arial Narrow" panose="020B0606020202030204" charset="0"/>
                <a:cs typeface="Arial Narrow" panose="020B0606020202030204" charset="0"/>
              </a:rPr>
              <a:t>power</a:t>
            </a:r>
            <a:r>
              <a:rPr lang="tr-TR" sz="2000" dirty="0">
                <a:latin typeface="Arial Narrow" panose="020B0606020202030204" charset="0"/>
                <a:cs typeface="Arial Narrow" panose="020B0606020202030204" charset="0"/>
              </a:rPr>
              <a:t> metre vb.</a:t>
            </a:r>
            <a:endParaRPr lang="tr-TR" sz="2000" dirty="0">
              <a:latin typeface="Arial Narrow" panose="020B0606020202030204" charset="0"/>
              <a:cs typeface="Arial Narrow" panose="020B0606020202030204" charset="0"/>
            </a:endParaRPr>
          </a:p>
          <a:p>
            <a:pPr algn="l">
              <a:buFont typeface="Wingdings" panose="05000000000000000000" charset="0"/>
              <a:buChar char="§"/>
            </a:pPr>
            <a:r>
              <a:rPr lang="tr-TR" sz="2000" dirty="0">
                <a:latin typeface="Arial Narrow" panose="020B0606020202030204" charset="0"/>
                <a:cs typeface="Arial Narrow" panose="020B0606020202030204" charset="0"/>
              </a:rPr>
              <a:t>Tüm SVS üretimi antenler ve mekanik ekipmanlara kapsamlı tamir bakım servisi, gerektiğinde yeniden üretim kapasitesi</a:t>
            </a:r>
            <a:endParaRPr lang="tr-TR" sz="2000" dirty="0">
              <a:latin typeface="Arial Narrow" panose="020B0606020202030204" charset="0"/>
              <a:cs typeface="Arial Narrow" panose="020B0606020202030204" charset="0"/>
            </a:endParaRPr>
          </a:p>
          <a:p>
            <a:pPr algn="l">
              <a:buFont typeface="Wingdings" panose="05000000000000000000" charset="0"/>
              <a:buChar char="§"/>
            </a:pPr>
            <a:r>
              <a:rPr lang="tr-TR" sz="2000" dirty="0">
                <a:latin typeface="Arial Narrow" panose="020B0606020202030204" charset="0"/>
                <a:cs typeface="Arial Narrow" panose="020B0606020202030204" charset="0"/>
              </a:rPr>
              <a:t>Diğer marka anten ve mekanik ekipmanlara tamir, bakım servisi </a:t>
            </a:r>
            <a:endParaRPr lang="tr-TR" sz="2000" dirty="0">
              <a:latin typeface="Arial Narrow" panose="020B0606020202030204" charset="0"/>
              <a:cs typeface="Arial Narrow" panose="020B0606020202030204" charset="0"/>
            </a:endParaRPr>
          </a:p>
          <a:p>
            <a:pPr algn="l">
              <a:buFont typeface="Wingdings" panose="05000000000000000000" charset="0"/>
              <a:buChar char="§"/>
            </a:pPr>
            <a:r>
              <a:rPr lang="tr-TR" sz="2000" dirty="0">
                <a:latin typeface="Arial Narrow" panose="020B0606020202030204" charset="0"/>
                <a:cs typeface="Arial Narrow" panose="020B0606020202030204" charset="0"/>
              </a:rPr>
              <a:t>Kullanılmış (</a:t>
            </a:r>
            <a:r>
              <a:rPr lang="tr-TR" sz="2000" dirty="0" err="1">
                <a:latin typeface="Arial Narrow" panose="020B0606020202030204" charset="0"/>
                <a:cs typeface="Arial Narrow" panose="020B0606020202030204" charset="0"/>
              </a:rPr>
              <a:t>Refurbished</a:t>
            </a:r>
            <a:r>
              <a:rPr lang="tr-TR" sz="2000" dirty="0">
                <a:latin typeface="Arial Narrow" panose="020B0606020202030204" charset="0"/>
                <a:cs typeface="Arial Narrow" panose="020B0606020202030204" charset="0"/>
              </a:rPr>
              <a:t>) cihaz satış/temin hizmeti</a:t>
            </a:r>
            <a:endParaRPr lang="tr-TR" sz="2000" dirty="0">
              <a:latin typeface="Arial Narrow" panose="020B0606020202030204" charset="0"/>
              <a:cs typeface="Arial Narrow" panose="020B0606020202030204" charset="0"/>
            </a:endParaRPr>
          </a:p>
          <a:p>
            <a:pPr algn="l">
              <a:buFont typeface="Wingdings" panose="05000000000000000000" charset="0"/>
              <a:buChar char="§"/>
            </a:pPr>
            <a:r>
              <a:rPr lang="tr-TR" sz="2000" dirty="0">
                <a:latin typeface="Arial Narrow" panose="020B0606020202030204" charset="0"/>
                <a:cs typeface="Arial Narrow" panose="020B0606020202030204" charset="0"/>
              </a:rPr>
              <a:t>HPA, </a:t>
            </a:r>
            <a:r>
              <a:rPr lang="tr-TR" sz="2000" dirty="0" err="1">
                <a:latin typeface="Arial Narrow" panose="020B0606020202030204" charset="0"/>
                <a:cs typeface="Arial Narrow" panose="020B0606020202030204" charset="0"/>
              </a:rPr>
              <a:t>Up</a:t>
            </a:r>
            <a:r>
              <a:rPr lang="tr-TR" sz="2000" dirty="0">
                <a:latin typeface="Arial Narrow" panose="020B0606020202030204" charset="0"/>
                <a:cs typeface="Arial Narrow" panose="020B0606020202030204" charset="0"/>
              </a:rPr>
              <a:t> Converter, Modülatör, Encoder, vb. cihaz kiralama hizmetleri </a:t>
            </a:r>
            <a:endParaRPr lang="tr-TR" sz="2000" dirty="0">
              <a:latin typeface="Arial Narrow" panose="020B0606020202030204" charset="0"/>
              <a:cs typeface="Arial Narrow" panose="020B0606020202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Picture 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06255" y="4020185"/>
            <a:ext cx="2345690" cy="2489200"/>
          </a:xfrm>
          <a:prstGeom prst="ellipse">
            <a:avLst/>
          </a:prstGeom>
        </p:spPr>
      </p:pic>
      <p:sp>
        <p:nvSpPr>
          <p:cNvPr id="4" name="Alt Başlık 2"/>
          <p:cNvSpPr>
            <a:spLocks noGrp="1"/>
          </p:cNvSpPr>
          <p:nvPr>
            <p:ph type="subTitle" idx="4294967295"/>
          </p:nvPr>
        </p:nvSpPr>
        <p:spPr>
          <a:xfrm>
            <a:off x="720000" y="2776220"/>
            <a:ext cx="9761220" cy="3733165"/>
          </a:xfrm>
        </p:spPr>
        <p:txBody>
          <a:bodyPr>
            <a:normAutofit fontScale="72500"/>
          </a:bodyPr>
          <a:lstStyle/>
          <a:p>
            <a:pPr algn="l">
              <a:buFont typeface="Wingdings" panose="05000000000000000000" charset="0"/>
              <a:buChar char="§"/>
            </a:pPr>
            <a:r>
              <a:rPr lang="tr-TR" dirty="0"/>
              <a:t>SVS üretimi tüm cihazlara tam kapsamlı servis, tamir, bakım hizmeti</a:t>
            </a:r>
            <a:endParaRPr lang="tr-TR" dirty="0"/>
          </a:p>
          <a:p>
            <a:pPr algn="l">
              <a:buFont typeface="Wingdings" panose="05000000000000000000" charset="0"/>
              <a:buChar char="§"/>
            </a:pPr>
            <a:r>
              <a:rPr lang="tr-TR" dirty="0"/>
              <a:t>CPI (MCL), </a:t>
            </a:r>
            <a:r>
              <a:rPr lang="tr-TR" dirty="0" err="1"/>
              <a:t>Newtec</a:t>
            </a:r>
            <a:r>
              <a:rPr lang="tr-TR" dirty="0"/>
              <a:t> bölgesel servis, tamir, bakım merkezi</a:t>
            </a:r>
            <a:endParaRPr lang="tr-TR" dirty="0"/>
          </a:p>
          <a:p>
            <a:pPr lvl="1" algn="l">
              <a:buFont typeface="Wingdings" panose="05000000000000000000" charset="0"/>
              <a:buChar char="§"/>
            </a:pPr>
            <a:r>
              <a:rPr lang="tr-TR" dirty="0"/>
              <a:t>Muhtelif yedek parça </a:t>
            </a:r>
            <a:r>
              <a:rPr lang="tr-TR" dirty="0" err="1"/>
              <a:t>stoğu</a:t>
            </a:r>
            <a:endParaRPr lang="tr-TR" dirty="0"/>
          </a:p>
          <a:p>
            <a:pPr lvl="1" algn="l">
              <a:buFont typeface="Wingdings" panose="05000000000000000000" charset="0"/>
              <a:buChar char="§"/>
            </a:pPr>
            <a:r>
              <a:rPr lang="tr-TR" dirty="0"/>
              <a:t>Gerektiğinde cihazın üreticiye gönderilmesi</a:t>
            </a:r>
            <a:endParaRPr lang="tr-TR" dirty="0"/>
          </a:p>
          <a:p>
            <a:pPr algn="l">
              <a:buFont typeface="Wingdings" panose="05000000000000000000" charset="0"/>
              <a:buChar char="§"/>
            </a:pPr>
            <a:r>
              <a:rPr lang="tr-TR" dirty="0" err="1"/>
              <a:t>SpacePath</a:t>
            </a:r>
            <a:r>
              <a:rPr lang="tr-TR" dirty="0"/>
              <a:t>, XICOM, </a:t>
            </a:r>
            <a:r>
              <a:rPr lang="tr-TR" dirty="0" err="1"/>
              <a:t>Comtech</a:t>
            </a:r>
            <a:r>
              <a:rPr lang="tr-TR" dirty="0"/>
              <a:t> vb. tüm diğer RF cihazlarına servis, tamir, bakım  hizmeti</a:t>
            </a:r>
            <a:endParaRPr lang="tr-TR" dirty="0"/>
          </a:p>
          <a:p>
            <a:pPr algn="l">
              <a:buFont typeface="Wingdings" panose="05000000000000000000" charset="0"/>
              <a:buChar char="§"/>
            </a:pPr>
            <a:r>
              <a:rPr lang="tr-TR" dirty="0"/>
              <a:t>Özel servis anlaşmalı bakım hizmeti</a:t>
            </a:r>
            <a:endParaRPr lang="tr-TR" dirty="0"/>
          </a:p>
          <a:p>
            <a:pPr algn="l">
              <a:buFont typeface="Wingdings" panose="05000000000000000000" charset="0"/>
              <a:buChar char="§"/>
            </a:pPr>
            <a:r>
              <a:rPr lang="tr-TR" dirty="0"/>
              <a:t>Yerinde/sahada servis hizmetleri</a:t>
            </a:r>
            <a:endParaRPr lang="tr-TR" dirty="0"/>
          </a:p>
          <a:p>
            <a:pPr algn="l">
              <a:buFont typeface="Wingdings" panose="05000000000000000000" charset="0"/>
              <a:buChar char="§"/>
            </a:pPr>
            <a:r>
              <a:rPr lang="tr-TR" dirty="0"/>
              <a:t>Uzaktan (</a:t>
            </a:r>
            <a:r>
              <a:rPr lang="tr-TR" dirty="0" err="1"/>
              <a:t>remote</a:t>
            </a:r>
            <a:r>
              <a:rPr lang="tr-TR" dirty="0"/>
              <a:t>) servis hizmeti</a:t>
            </a:r>
            <a:endParaRPr lang="tr-TR" dirty="0"/>
          </a:p>
          <a:p>
            <a:pPr algn="l">
              <a:buFont typeface="Wingdings" panose="05000000000000000000" charset="0"/>
              <a:buChar char="§"/>
            </a:pPr>
            <a:r>
              <a:rPr lang="tr-TR" dirty="0"/>
              <a:t>Deneyimli personel</a:t>
            </a:r>
            <a:endParaRPr lang="tr-TR" dirty="0"/>
          </a:p>
        </p:txBody>
      </p:sp>
      <p:sp>
        <p:nvSpPr>
          <p:cNvPr id="5" name="Başlık 1"/>
          <p:cNvSpPr txBox="1"/>
          <p:nvPr/>
        </p:nvSpPr>
        <p:spPr>
          <a:xfrm>
            <a:off x="720000" y="1675538"/>
            <a:ext cx="9144000" cy="9071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charset="0"/>
              <a:buChar char="§"/>
            </a:pPr>
            <a:r>
              <a:rPr lang="tr-TR" sz="4400" dirty="0"/>
              <a:t>Elektronik tamir, bakım servisi</a:t>
            </a:r>
            <a:endParaRPr lang="tr-TR" sz="4400" dirty="0"/>
          </a:p>
          <a:p>
            <a:pPr marL="571500" indent="-571500" algn="l">
              <a:buFont typeface="Wingdings" panose="05000000000000000000" charset="0"/>
              <a:buChar char="§"/>
            </a:pPr>
            <a:r>
              <a:rPr lang="tr-TR" sz="4400" dirty="0"/>
              <a:t>Mekanik tamir, bakım servisi</a:t>
            </a:r>
            <a:endParaRPr lang="tr-TR" sz="4400" dirty="0"/>
          </a:p>
        </p:txBody>
      </p:sp>
      <p:sp>
        <p:nvSpPr>
          <p:cNvPr id="6" name="Text Box 5"/>
          <p:cNvSpPr txBox="1"/>
          <p:nvPr/>
        </p:nvSpPr>
        <p:spPr>
          <a:xfrm>
            <a:off x="720090" y="803275"/>
            <a:ext cx="10382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tr-TR" altLang="en-US" sz="3200">
                <a:latin typeface="Arial Black" panose="020B0A04020102020204" charset="0"/>
                <a:cs typeface="Arial Black" panose="020B0A04020102020204" charset="0"/>
              </a:rPr>
              <a:t>TECHNICAL SERVICE AND MAINTENANCE</a:t>
            </a:r>
            <a:endParaRPr lang="tr-TR" altLang="en-US" sz="3200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41935" y="332740"/>
            <a:ext cx="10946765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Merhabalar,</a:t>
            </a:r>
            <a:endParaRPr lang="en-US"/>
          </a:p>
          <a:p>
            <a:r>
              <a:rPr lang="en-US"/>
              <a:t>Önerilerim:</a:t>
            </a:r>
            <a:endParaRPr lang="en-US"/>
          </a:p>
          <a:p>
            <a:endParaRPr lang="en-US"/>
          </a:p>
          <a:p>
            <a:r>
              <a:rPr lang="en-US"/>
              <a:t>KAPAK SAYFASI:</a:t>
            </a:r>
            <a:endParaRPr lang="en-US"/>
          </a:p>
          <a:p>
            <a:r>
              <a:rPr lang="en-US"/>
              <a:t>Production / DSNG / Integration (Completed ... silelim) / Sales</a:t>
            </a:r>
            <a:endParaRPr lang="en-US"/>
          </a:p>
          <a:p>
            <a:r>
              <a:rPr lang="en-US"/>
              <a:t>R &amp; D / Training / M &amp; R / SLA</a:t>
            </a:r>
            <a:endParaRPr lang="en-US"/>
          </a:p>
          <a:p>
            <a:r>
              <a:rPr lang="en-US"/>
              <a:t>About / Contact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MILESTONES: KM taşlarını 2 sayfa yapalım (eskiden yeniye), sığmayacak, tüm projeleri yazalım, zengin olsun.</a:t>
            </a:r>
            <a:endParaRPr lang="en-US"/>
          </a:p>
          <a:p>
            <a:r>
              <a:rPr lang="en-US"/>
              <a:t>INTEGRATION: 15 yıl yerine 25 yıl yazalım. İlk 2 sayfanın tasarımı farklı, diğerleri ile aynı yapalım. Güzel resim varsa paylaşırım.</a:t>
            </a:r>
            <a:endParaRPr lang="en-US"/>
          </a:p>
          <a:p>
            <a:r>
              <a:rPr lang="en-US"/>
              <a:t>DSNG/OB VAN: Bir kaç sayfa resim ve çizim ekleyelim.</a:t>
            </a:r>
            <a:endParaRPr lang="en-US"/>
          </a:p>
          <a:p>
            <a:r>
              <a:rPr lang="en-US"/>
              <a:t>SALES: Çalıştığımız tüm firmaların logolarını ekleyelim, en az 2 sayfa olsun.</a:t>
            </a:r>
            <a:endParaRPr lang="en-US"/>
          </a:p>
          <a:p>
            <a:r>
              <a:rPr lang="en-US"/>
              <a:t>PRODUCTION: Resim güncellemesi. Biraz uzun gibi, gruplama yapabiliriz.</a:t>
            </a:r>
            <a:endParaRPr lang="en-US"/>
          </a:p>
          <a:p>
            <a:r>
              <a:rPr lang="en-US"/>
              <a:t>R&amp;D: kabiliyetler yanında müşteri NDA’lerine dikkat ederek video, resim, çizim paylaşımları</a:t>
            </a:r>
            <a:endParaRPr lang="en-US"/>
          </a:p>
          <a:p>
            <a:r>
              <a:rPr lang="en-US"/>
              <a:t>MAINTENANCE AND REPAIR: Ölçü aletlerini (ölçülebilir frekans, power vs) ve test kabiliyetlerini ekleyelim.</a:t>
            </a:r>
            <a:endParaRPr lang="en-US"/>
          </a:p>
          <a:p>
            <a:r>
              <a:rPr lang="en-US"/>
              <a:t>SLA: Servis ve bakım ile ilgili kapsam (anten, HPA vs bakım bilgisi veririm)</a:t>
            </a:r>
            <a:endParaRPr lang="en-US"/>
          </a:p>
          <a:p>
            <a:r>
              <a:rPr lang="en-US"/>
              <a:t>CONTACT: Turkey/ Türkiye yazmıyor.</a:t>
            </a:r>
            <a:endParaRPr lang="en-US"/>
          </a:p>
          <a:p>
            <a:r>
              <a:rPr lang="en-US"/>
              <a:t>SON SAYFA: Türkçe / İngilizce / Rusça / Arapça “Katılımınız için teşekkürler vs” ekleyelim.</a:t>
            </a:r>
            <a:endParaRPr lang="en-US"/>
          </a:p>
          <a:p>
            <a:r>
              <a:rPr lang="en-US"/>
              <a:t>Kolay gelsin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VSLogo1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2620" y="1181100"/>
            <a:ext cx="3286760" cy="246824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046095" y="4303395"/>
            <a:ext cx="61004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tr-TR" altLang="en-US" sz="4800">
                <a:latin typeface="Bodoni MT Black" panose="02070A03080606020203" charset="0"/>
                <a:cs typeface="Bodoni MT Black" panose="02070A03080606020203" charset="0"/>
              </a:rPr>
              <a:t>THANK YOU FOR YOUR TIME</a:t>
            </a:r>
            <a:endParaRPr lang="tr-TR" altLang="en-US" sz="480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 rot="20100000">
            <a:off x="107315" y="1876425"/>
            <a:ext cx="43440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tr-TR" altLang="en-US" sz="4800">
                <a:latin typeface="Bodoni MT Black" panose="02070A03080606020203" charset="0"/>
                <a:cs typeface="Bodoni MT Black" panose="02070A03080606020203" charset="0"/>
              </a:rPr>
              <a:t>Спасибо за уделенное время</a:t>
            </a:r>
            <a:endParaRPr lang="tr-TR" altLang="en-US" sz="480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560000">
            <a:off x="7547610" y="1612265"/>
            <a:ext cx="432752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4400">
                <a:latin typeface="Arial Black" panose="020B0A04020102020204" charset="0"/>
                <a:cs typeface="Arial Black" panose="020B0A04020102020204" charset="0"/>
              </a:rPr>
              <a:t>شكرا لك على وقتك</a:t>
            </a:r>
            <a:endParaRPr lang="en-US" sz="4400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2010</Words>
  <Application>WPS Presentation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Stencil</vt:lpstr>
      <vt:lpstr>Arial Black</vt:lpstr>
      <vt:lpstr>Microsoft JhengHei</vt:lpstr>
      <vt:lpstr>Microsoft YaHei UI</vt:lpstr>
      <vt:lpstr>Yu Gothic Light</vt:lpstr>
      <vt:lpstr>Bahnschrift</vt:lpstr>
      <vt:lpstr>Bahnschrift Light Condensed</vt:lpstr>
      <vt:lpstr>Baskerville Old Face</vt:lpstr>
      <vt:lpstr>Bebas Neue Bold</vt:lpstr>
      <vt:lpstr>Bodoni MT Condensed</vt:lpstr>
      <vt:lpstr>Bodoni MT Black</vt:lpstr>
      <vt:lpstr>Bodoni MT</vt:lpstr>
      <vt:lpstr>Bodoni MT Poster Compressed</vt:lpstr>
      <vt:lpstr>Arial Narrow</vt:lpstr>
      <vt:lpstr>Wingdings</vt:lpstr>
      <vt:lpstr>Office Theme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user</cp:lastModifiedBy>
  <cp:revision>5</cp:revision>
  <dcterms:created xsi:type="dcterms:W3CDTF">2021-01-24T22:41:01Z</dcterms:created>
  <dcterms:modified xsi:type="dcterms:W3CDTF">2021-01-24T22:57:30Z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