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1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ed Rectangle 31"/>
          <p:cNvSpPr/>
          <p:nvPr/>
        </p:nvSpPr>
        <p:spPr>
          <a:xfrm>
            <a:off x="8186420" y="2032635"/>
            <a:ext cx="2679065" cy="3923665"/>
          </a:xfrm>
          <a:prstGeom prst="round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8528685" y="2482850"/>
            <a:ext cx="1400175" cy="941705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Yönetim</a:t>
            </a:r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İç</a:t>
            </a:r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 flipH="1">
            <a:off x="8427085" y="4766945"/>
            <a:ext cx="584835" cy="54102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D1</a:t>
            </a:r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859405" y="3475990"/>
            <a:ext cx="1162050" cy="117538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</a:t>
            </a:r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Edenler</a:t>
            </a:r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408295" y="4740275"/>
            <a:ext cx="1236345" cy="76390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</a:t>
            </a:r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Yönetimi</a:t>
            </a:r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 flipH="1">
            <a:off x="9092565" y="4766945"/>
            <a:ext cx="584835" cy="54102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D2</a:t>
            </a:r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 flipH="1">
            <a:off x="9758045" y="4766945"/>
            <a:ext cx="584835" cy="54102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D3</a:t>
            </a:r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22300" y="1870075"/>
            <a:ext cx="1400175" cy="94170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Müşteri</a:t>
            </a:r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2022475" y="2335530"/>
            <a:ext cx="1104900" cy="5715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4" name="Text Box 13"/>
          <p:cNvSpPr txBox="1"/>
          <p:nvPr/>
        </p:nvSpPr>
        <p:spPr>
          <a:xfrm>
            <a:off x="2141855" y="1870075"/>
            <a:ext cx="698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istek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9229090" y="3424555"/>
            <a:ext cx="139065" cy="855345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5330825" y="2157095"/>
            <a:ext cx="1223010" cy="1485265"/>
          </a:xfrm>
          <a:prstGeom prst="roundRect">
            <a:avLst>
              <a:gd name="adj" fmla="val 7788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İSTEK</a:t>
            </a:r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LİSTESİ</a:t>
            </a:r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Arrow Connector 21"/>
          <p:cNvCxnSpPr>
            <a:endCxn id="20" idx="1"/>
          </p:cNvCxnSpPr>
          <p:nvPr/>
        </p:nvCxnSpPr>
        <p:spPr>
          <a:xfrm flipV="1">
            <a:off x="4021455" y="2900045"/>
            <a:ext cx="1309370" cy="1158240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3" name="Rounded Rectangle 22"/>
          <p:cNvSpPr/>
          <p:nvPr/>
        </p:nvSpPr>
        <p:spPr>
          <a:xfrm>
            <a:off x="3127375" y="2081530"/>
            <a:ext cx="897890" cy="53975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Satış</a:t>
            </a:r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4025265" y="2368550"/>
            <a:ext cx="1305560" cy="238760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 flipV="1">
            <a:off x="5928360" y="3642360"/>
            <a:ext cx="27940" cy="1124585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6" name="Text Box 25"/>
          <p:cNvSpPr txBox="1"/>
          <p:nvPr/>
        </p:nvSpPr>
        <p:spPr>
          <a:xfrm>
            <a:off x="5956300" y="4058285"/>
            <a:ext cx="12896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listeyi yönetme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 Box 26"/>
          <p:cNvSpPr txBox="1"/>
          <p:nvPr/>
        </p:nvSpPr>
        <p:spPr>
          <a:xfrm>
            <a:off x="6799580" y="5122545"/>
            <a:ext cx="10636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durum sorgu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 flipV="1">
            <a:off x="6644640" y="4980305"/>
            <a:ext cx="1691640" cy="142240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1" name="Text Box 30"/>
          <p:cNvSpPr txBox="1"/>
          <p:nvPr/>
        </p:nvSpPr>
        <p:spPr>
          <a:xfrm>
            <a:off x="8909685" y="5386070"/>
            <a:ext cx="12896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geliştirme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Straight Arrow Connector 32"/>
          <p:cNvCxnSpPr>
            <a:endCxn id="4" idx="1"/>
          </p:cNvCxnSpPr>
          <p:nvPr/>
        </p:nvCxnSpPr>
        <p:spPr>
          <a:xfrm flipV="1">
            <a:off x="6553835" y="2954020"/>
            <a:ext cx="1974850" cy="88265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4" name="Text Box 33"/>
          <p:cNvSpPr txBox="1"/>
          <p:nvPr/>
        </p:nvSpPr>
        <p:spPr>
          <a:xfrm>
            <a:off x="9368155" y="3642360"/>
            <a:ext cx="12896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istek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durum sorgu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 Box 34"/>
          <p:cNvSpPr txBox="1"/>
          <p:nvPr/>
        </p:nvSpPr>
        <p:spPr>
          <a:xfrm>
            <a:off x="440690" y="405765"/>
            <a:ext cx="4376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>
                <a:solidFill>
                  <a:schemeClr val="bg2">
                    <a:lumMod val="75000"/>
                  </a:schemeClr>
                </a:solidFill>
                <a:latin typeface="Arial Black" panose="020B0A04020102020204" charset="0"/>
                <a:cs typeface="Arial Black" panose="020B0A04020102020204" charset="0"/>
              </a:rPr>
              <a:t>GELİŞTİRME İŞ AKIŞI</a:t>
            </a:r>
            <a:endParaRPr lang="en-US" sz="2800">
              <a:solidFill>
                <a:schemeClr val="bg2">
                  <a:lumMod val="75000"/>
                </a:schemeClr>
              </a:solidFill>
              <a:latin typeface="Arial Black" panose="020B0A04020102020204" charset="0"/>
              <a:cs typeface="Arial Black" panose="020B0A0402010202020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</Words>
  <Application>WPS Presentation</Application>
  <PresentationFormat>Widescreen</PresentationFormat>
  <Paragraphs>35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SimSun</vt:lpstr>
      <vt:lpstr>Wingdings</vt:lpstr>
      <vt:lpstr>Calibri Light</vt:lpstr>
      <vt:lpstr>Calibri</vt:lpstr>
      <vt:lpstr>Microsoft YaHei</vt:lpstr>
      <vt:lpstr>Arial Unicode MS</vt:lpstr>
      <vt:lpstr>Arial Black</vt:lpstr>
      <vt:lpstr>Avignon Pro Demi</vt:lpstr>
      <vt:lpstr>Office Theme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netx</cp:lastModifiedBy>
  <cp:revision>2</cp:revision>
  <dcterms:created xsi:type="dcterms:W3CDTF">2024-05-07T09:02:36Z</dcterms:created>
  <dcterms:modified xsi:type="dcterms:W3CDTF">2024-05-07T09:03:32Z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1FC6F9D9B8654FDC89E189CBFDCF126C_12</vt:lpwstr>
  </property>
  <property fmtid="{D5CDD505-2E9C-101B-9397-08002B2CF9AE}" pid="3" name="KSOProductBuildVer">
    <vt:lpwstr>1033-12.2.0.16909</vt:lpwstr>
  </property>
</Properties>
</file>