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7" r:id="rId4"/>
    <p:sldId id="257" r:id="rId5"/>
    <p:sldId id="258" r:id="rId6"/>
    <p:sldId id="259" r:id="rId7"/>
    <p:sldId id="278" r:id="rId8"/>
    <p:sldId id="260" r:id="rId9"/>
    <p:sldId id="261" r:id="rId10"/>
    <p:sldId id="264" r:id="rId11"/>
    <p:sldId id="262" r:id="rId12"/>
    <p:sldId id="263" r:id="rId13"/>
    <p:sldId id="269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87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>
            <a:hlinkClick r:id="rId2" action="ppaction://hlinksldjump"/>
          </p:cNvPr>
          <p:cNvSpPr/>
          <p:nvPr userDrawn="1"/>
        </p:nvSpPr>
        <p:spPr>
          <a:xfrm>
            <a:off x="74930" y="6513195"/>
            <a:ext cx="737235" cy="25146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0" y="0"/>
            <a:ext cx="12192000" cy="2132965"/>
          </a:xfrm>
          <a:prstGeom prst="rect">
            <a:avLst/>
          </a:prstGeom>
          <a:solidFill>
            <a:srgbClr val="8287A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4" name="Text Box 3"/>
          <p:cNvSpPr txBox="1"/>
          <p:nvPr/>
        </p:nvSpPr>
        <p:spPr>
          <a:xfrm>
            <a:off x="753745" y="2522220"/>
            <a:ext cx="5992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latin typeface="Arial Black" panose="020B0A04020102020204" charset="0"/>
                <a:cs typeface="Arial Black" panose="020B0A04020102020204" charset="0"/>
              </a:rPr>
              <a:t>AMAÇ:</a:t>
            </a:r>
            <a:endParaRPr lang="en-US">
              <a:latin typeface="Arial Black" panose="020B0A04020102020204" charset="0"/>
              <a:cs typeface="Arial Black" panose="020B0A04020102020204" charset="0"/>
            </a:endParaRPr>
          </a:p>
          <a:p>
            <a:r>
              <a:rPr lang="en-US">
                <a:latin typeface="Arial Black" panose="020B0A04020102020204" charset="0"/>
                <a:cs typeface="Arial Black" panose="020B0A04020102020204" charset="0"/>
              </a:rPr>
              <a:t>Alçak yörünge uydularını takip etmek</a:t>
            </a:r>
            <a:endParaRPr lang="en-US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0" y="486410"/>
            <a:ext cx="12192000" cy="1053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sz="600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PROJE ADI : YNK</a:t>
            </a:r>
            <a:endParaRPr lang="en-US" sz="600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endParaRPr>
          </a:p>
          <a:p>
            <a:pPr algn="ctr"/>
            <a:endParaRPr lang="en-US" sz="600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" descr="Screenshot 2024-04-28 230330"/>
          <p:cNvPicPr>
            <a:picLocks noChangeAspect="1"/>
          </p:cNvPicPr>
          <p:nvPr/>
        </p:nvPicPr>
        <p:blipFill>
          <a:blip r:embed="rId1"/>
          <a:srcRect r="21566" b="12706"/>
          <a:stretch>
            <a:fillRect/>
          </a:stretch>
        </p:blipFill>
        <p:spPr>
          <a:xfrm>
            <a:off x="114935" y="645160"/>
            <a:ext cx="5593715" cy="4079875"/>
          </a:xfrm>
          <a:prstGeom prst="rect">
            <a:avLst/>
          </a:prstGeom>
        </p:spPr>
      </p:pic>
      <p:pic>
        <p:nvPicPr>
          <p:cNvPr id="3" name="Picture 2" descr="Screenshot 2024-04-28 2303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800" y="645160"/>
            <a:ext cx="6299200" cy="335661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115185" y="92075"/>
            <a:ext cx="50018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000">
                <a:latin typeface="Arial Black" panose="020B0A04020102020204" charset="0"/>
                <a:cs typeface="Arial Black" panose="020B0A04020102020204" charset="0"/>
              </a:rPr>
              <a:t>TEST PROGRAMI</a:t>
            </a:r>
            <a:endParaRPr lang="en-US" sz="3000">
              <a:latin typeface="Arial Black" panose="020B0A04020102020204" charset="0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" y="114935"/>
            <a:ext cx="2212975" cy="31699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035" y="114935"/>
            <a:ext cx="5472430" cy="3178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795" y="3429000"/>
            <a:ext cx="3903980" cy="21678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6340" y="3429000"/>
            <a:ext cx="3845560" cy="13950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70" y="3429000"/>
            <a:ext cx="3375660" cy="30613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540000" y="370840"/>
            <a:ext cx="50018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000">
                <a:latin typeface="Arial Black" panose="020B0A04020102020204" charset="0"/>
                <a:cs typeface="Arial Black" panose="020B0A04020102020204" charset="0"/>
              </a:rPr>
              <a:t>DONANIM</a:t>
            </a:r>
            <a:endParaRPr lang="en-US" sz="30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39750" y="1304290"/>
            <a:ext cx="43008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STM32 70 Mhz microcontroller 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540000" y="905510"/>
            <a:ext cx="2576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>
                <a:solidFill>
                  <a:schemeClr val="accent5"/>
                </a:solidFill>
                <a:latin typeface="Arial Black" panose="020B0A04020102020204" charset="0"/>
                <a:cs typeface="Arial Black" panose="020B0A04020102020204" charset="0"/>
              </a:rPr>
              <a:t>MEVCUT SİSTEM</a:t>
            </a:r>
            <a:endParaRPr lang="en-US" sz="2000">
              <a:solidFill>
                <a:schemeClr val="accent5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7772015" y="905510"/>
            <a:ext cx="2576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>
                <a:solidFill>
                  <a:schemeClr val="accent5"/>
                </a:solidFill>
                <a:latin typeface="Arial Black" panose="020B0A04020102020204" charset="0"/>
                <a:cs typeface="Arial Black" panose="020B0A04020102020204" charset="0"/>
              </a:rPr>
              <a:t>YENİ SİSTEM</a:t>
            </a:r>
            <a:endParaRPr lang="en-US" sz="2000">
              <a:solidFill>
                <a:schemeClr val="accent5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7837170" y="1304290"/>
            <a:ext cx="25679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STM32 170 Mhz microcontroller 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" descr="YNK Mainboard 3D pcb görünüm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693420"/>
            <a:ext cx="6993255" cy="5669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s 3"/>
          <p:cNvSpPr/>
          <p:nvPr/>
        </p:nvSpPr>
        <p:spPr>
          <a:xfrm>
            <a:off x="1280795" y="2398395"/>
            <a:ext cx="2124075" cy="118173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DESKTOP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Java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4488180" y="2398395"/>
            <a:ext cx="2575560" cy="118173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EMBEDDED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Python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s 5"/>
          <p:cNvSpPr/>
          <p:nvPr/>
        </p:nvSpPr>
        <p:spPr>
          <a:xfrm>
            <a:off x="8047990" y="2398395"/>
            <a:ext cx="2242820" cy="118173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DRIVER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436245" y="748665"/>
            <a:ext cx="3914140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VERSION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MOVE	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MOVE STEP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GO TO POSITION	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STOP	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STATUS	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FAULT/WARNING STATUS	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CLOCK INFO	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SET CLOCK	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START/STOP TIME SETTINGS	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SET START/STOP TIME SETTINGS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GENERAL SETTINGS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SET GENERAL SETTINGS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ANGLE SETTINGS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SET ANGLE SETTINGS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GPS INFO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TIME-STAMPED POSITION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TRACKING START/STOP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CLOCK UPDATE BY GPS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GPS SETTINGS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SET GPS SETTINGS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QUERY SATELLITE SETTINGS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SET SATELLITE SETTINGS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94640" y="325755"/>
            <a:ext cx="2533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latin typeface="Arial Black" panose="020B0A04020102020204" charset="0"/>
                <a:cs typeface="Arial Black" panose="020B0A04020102020204" charset="0"/>
              </a:rPr>
              <a:t>TÜM KOMUTLAR</a:t>
            </a:r>
            <a:endParaRPr lang="en-US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7615555" y="325755"/>
            <a:ext cx="2533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latin typeface="Arial Black" panose="020B0A04020102020204" charset="0"/>
                <a:cs typeface="Arial Black" panose="020B0A04020102020204" charset="0"/>
              </a:rPr>
              <a:t>BASİT KOMUTLAR</a:t>
            </a:r>
            <a:endParaRPr lang="en-US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488315" y="5937885"/>
            <a:ext cx="56845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NOTLAR:</a:t>
            </a:r>
            <a:endParaRPr lang="en-US"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QUERY yerine GET kullanılsa daha mı iyiydi?</a:t>
            </a:r>
            <a:endParaRPr lang="en-US"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SETTINGS yerine PARAMETERS kullanılsa daha mı iyiydi?</a:t>
            </a:r>
            <a:endParaRPr lang="en-US"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QUERY SATELLITE SETTINGS yerine</a:t>
            </a:r>
            <a:endParaRPr lang="en-US"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GET SATELLITE PARAMETERS</a:t>
            </a:r>
            <a:endParaRPr 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7658100" y="1581785"/>
            <a:ext cx="317373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VERSION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STOP	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STATUS	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FAULT/WARNING STATUS	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CLOCK INFO	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SET CLOCK	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START/STOP TIME SETTINGS	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SET START/STOP TIME SETTINGS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GENERAL SETTINGS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SET GENERAL SETTINGS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ANGLE SETTINGS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SET ANGLE SETTINGS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GPS INFO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TIME-STAMPED POSITION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TRACKING START/STOP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CLOCK UPDATE BY GPS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GPS SETTINGS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SET GPS SETTINGS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QUERY SATELLITE SETTINGS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>
                <a:latin typeface="Arial" panose="020B0604020202020204" pitchFamily="34" charset="0"/>
                <a:cs typeface="Arial" panose="020B0604020202020204" pitchFamily="34" charset="0"/>
              </a:rPr>
              <a:t>SET SATELLITE SETTINGS</a:t>
            </a:r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7615555" y="748665"/>
            <a:ext cx="3862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>YANİ KISA ZAMANDA TAMAMINI YENİDEN YAZARSIN TARZINDA</a:t>
            </a:r>
            <a:endParaRPr lang="en-US" sz="1200">
              <a:solidFill>
                <a:srgbClr val="FF000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3"/>
          <p:cNvSpPr txBox="1"/>
          <p:nvPr/>
        </p:nvSpPr>
        <p:spPr>
          <a:xfrm>
            <a:off x="400050" y="438150"/>
            <a:ext cx="7072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latin typeface="Arial Black" panose="020B0A04020102020204" charset="0"/>
                <a:cs typeface="Arial Black" panose="020B0A04020102020204" charset="0"/>
              </a:rPr>
              <a:t>EN KRİTİK JAVA &gt; PYTHON &gt; C KOMUT ZİNCİRLERİ</a:t>
            </a:r>
            <a:endParaRPr lang="en-US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45185" y="1992630"/>
            <a:ext cx="1802765" cy="91440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GOTOPOSITION</a:t>
            </a:r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5194935" y="1992630"/>
            <a:ext cx="1802765" cy="9144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GOTOPOSITION</a:t>
            </a: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050020" y="1992630"/>
            <a:ext cx="1802765" cy="914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GOTOPOSITION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"/>
          <p:cNvSpPr/>
          <p:nvPr/>
        </p:nvSpPr>
        <p:spPr>
          <a:xfrm>
            <a:off x="4375150" y="965200"/>
            <a:ext cx="1066800" cy="9144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tr-TR" dirty="0"/>
              <a:t>Eth.To</a:t>
            </a:r>
            <a:endParaRPr lang="tr-TR" dirty="0"/>
          </a:p>
          <a:p>
            <a:pPr algn="ctr"/>
            <a:r>
              <a:rPr lang="tr-TR" dirty="0"/>
              <a:t>RS-485</a:t>
            </a:r>
            <a:endParaRPr lang="tr-TR" dirty="0"/>
          </a:p>
        </p:txBody>
      </p:sp>
      <p:sp>
        <p:nvSpPr>
          <p:cNvPr id="5" name="Rectangle 4"/>
          <p:cNvSpPr/>
          <p:nvPr/>
        </p:nvSpPr>
        <p:spPr>
          <a:xfrm>
            <a:off x="5975350" y="965200"/>
            <a:ext cx="2209800" cy="18288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tr-TR" dirty="0"/>
              <a:t>Ana Kontrol</a:t>
            </a:r>
            <a:endParaRPr lang="tr-TR" dirty="0"/>
          </a:p>
          <a:p>
            <a:pPr algn="ctr"/>
            <a:r>
              <a:rPr lang="tr-TR" dirty="0"/>
              <a:t>Kartı</a:t>
            </a:r>
            <a:endParaRPr lang="tr-TR" dirty="0"/>
          </a:p>
        </p:txBody>
      </p:sp>
      <p:sp>
        <p:nvSpPr>
          <p:cNvPr id="6" name="Rectangle 5"/>
          <p:cNvSpPr/>
          <p:nvPr/>
        </p:nvSpPr>
        <p:spPr>
          <a:xfrm>
            <a:off x="5975350" y="2946400"/>
            <a:ext cx="2209800" cy="762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tr-TR" dirty="0"/>
              <a:t>Motor Sürücü</a:t>
            </a:r>
            <a:endParaRPr lang="tr-TR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441950" y="1193800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689350" y="1193800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6009217" y="4550833"/>
            <a:ext cx="533400" cy="533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6618817" y="4546600"/>
            <a:ext cx="533400" cy="533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7228417" y="4546600"/>
            <a:ext cx="533400" cy="533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6203950" y="3708400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356350" y="3708400"/>
            <a:ext cx="1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813550" y="3712633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6965950" y="3712633"/>
            <a:ext cx="1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423150" y="3725333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7575550" y="3725333"/>
            <a:ext cx="1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337550" y="889000"/>
            <a:ext cx="18288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tr-TR" sz="1200" dirty="0"/>
              <a:t>Kontrol kartı üzeride çalışan C de yazılmış kod, UART bufferına data gelip interrupt oluşunda bu datayı alır.</a:t>
            </a:r>
            <a:endParaRPr lang="tr-TR" sz="1200" dirty="0"/>
          </a:p>
          <a:p>
            <a:endParaRPr lang="tr-TR" sz="1200" dirty="0"/>
          </a:p>
          <a:p>
            <a:r>
              <a:rPr lang="tr-TR" sz="1200" dirty="0"/>
              <a:t>Bu data bizim Java üzerinden gönderdiğimiz komuttur.</a:t>
            </a:r>
            <a:endParaRPr lang="tr-TR" sz="1200" dirty="0"/>
          </a:p>
          <a:p>
            <a:endParaRPr lang="tr-TR" sz="1200" dirty="0"/>
          </a:p>
          <a:p>
            <a:r>
              <a:rPr lang="tr-TR" sz="1200" dirty="0"/>
              <a:t>C programı bu komutu tanır ve motor sürücüsüne motoru istenen yönde döndürecek sinyalleri oluşturacak kodları çalıştırır.</a:t>
            </a:r>
            <a:endParaRPr lang="tr-TR" sz="1200" dirty="0"/>
          </a:p>
          <a:p>
            <a:endParaRPr lang="tr-TR" sz="1200" dirty="0"/>
          </a:p>
        </p:txBody>
      </p:sp>
      <p:pic>
        <p:nvPicPr>
          <p:cNvPr id="6146" name="Picture 2" descr="D:\Dropbox\YuksekLisansDocs\635253106494610186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82"/>
          <a:stretch>
            <a:fillRect/>
          </a:stretch>
        </p:blipFill>
        <p:spPr bwMode="auto">
          <a:xfrm>
            <a:off x="1234468" y="1955800"/>
            <a:ext cx="4664682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6" t="49501" r="66139" b="40809"/>
          <a:stretch>
            <a:fillRect/>
          </a:stretch>
        </p:blipFill>
        <p:spPr>
          <a:xfrm>
            <a:off x="1247045" y="1351863"/>
            <a:ext cx="2374303" cy="5269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s 3"/>
          <p:cNvSpPr/>
          <p:nvPr/>
        </p:nvSpPr>
        <p:spPr>
          <a:xfrm>
            <a:off x="8000365" y="3482340"/>
            <a:ext cx="2124075" cy="118173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SkyField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6448425" y="5069840"/>
            <a:ext cx="406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(konum,tle,time) &gt; az,el</a:t>
            </a:r>
            <a:endParaRPr lang="en-US"/>
          </a:p>
          <a:p>
            <a:r>
              <a:rPr lang="en-US"/>
              <a:t>(konum,tle,timespan) &gt; timespan list</a:t>
            </a:r>
            <a:endParaRPr lang="en-US"/>
          </a:p>
        </p:txBody>
      </p:sp>
      <p:sp>
        <p:nvSpPr>
          <p:cNvPr id="3" name="Text Box 2"/>
          <p:cNvSpPr txBox="1"/>
          <p:nvPr/>
        </p:nvSpPr>
        <p:spPr>
          <a:xfrm>
            <a:off x="5631815" y="3633470"/>
            <a:ext cx="730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latin typeface="Arial Black" panose="020B0A04020102020204" charset="0"/>
                <a:cs typeface="Arial Black" panose="020B0A04020102020204" charset="0"/>
              </a:rPr>
              <a:t>TLE</a:t>
            </a:r>
            <a:endParaRPr lang="en-US">
              <a:latin typeface="Arial Black" panose="020B0A04020102020204" charset="0"/>
              <a:cs typeface="Arial Black" panose="020B0A0402010202020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428105" y="3808095"/>
            <a:ext cx="1558925" cy="635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Text Box 5"/>
          <p:cNvSpPr txBox="1"/>
          <p:nvPr/>
        </p:nvSpPr>
        <p:spPr>
          <a:xfrm>
            <a:off x="539750" y="370840"/>
            <a:ext cx="64814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000">
                <a:latin typeface="Arial Black" panose="020B0A04020102020204" charset="0"/>
                <a:cs typeface="Arial Black" panose="020B0A04020102020204" charset="0"/>
              </a:rPr>
              <a:t>EN KRİTİK FONKSİYONLAR</a:t>
            </a:r>
            <a:endParaRPr lang="en-US" sz="30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39750" y="1179830"/>
            <a:ext cx="627761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Wingdings" panose="05000000000000000000" charset="0"/>
              <a:buChar char="ü"/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TLE DATASINDAN UYDU HAREKET BİLGİSİNİ ELDE ETMEK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ANTENİN BU HAREKET BİLGİSİNE GÖRE UYDUYU TAKİP EDECEK ŞEKİLDE MEKANİK KONTROLÜ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UYDU LİSTESİ OLUŞTURMA VE ÇAKIŞAN UYDULARI GÖRÜNTÜLEME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540000" y="370840"/>
            <a:ext cx="50018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000">
                <a:latin typeface="Arial Black" panose="020B0A04020102020204" charset="0"/>
                <a:cs typeface="Arial Black" panose="020B0A04020102020204" charset="0"/>
              </a:rPr>
              <a:t>KONTROL PROGRAMI</a:t>
            </a:r>
            <a:endParaRPr lang="en-US" sz="30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480060" y="5165725"/>
            <a:ext cx="3396615" cy="11817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JAVA MASAÜSTÜ UYGULAMASI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s 2"/>
          <p:cNvSpPr/>
          <p:nvPr/>
        </p:nvSpPr>
        <p:spPr>
          <a:xfrm>
            <a:off x="7556500" y="5165725"/>
            <a:ext cx="3396615" cy="118173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YENİ UYGULAMA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39750" y="1304290"/>
            <a:ext cx="43008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TCP VEYA COM PORT ÜZERİNDEN BAĞLANTI KURMA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STATU, HATA VE UYARILARI GÖSTERME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BEACON SEVİYESİ GÖSTERME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AUTO TRACK DURUMUNU GÖSTERME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ANTENİN MEKANİK KONTROLÜNÜ İCRA ETME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FIRMWARE GÜNCELLEME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DIAGNOSTIC YAPMA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CONTROL VE DRIVE BİRİMLERİNE HARD RESET ATMA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GPS,AÇI AYARLARINI GÖRME VE GÜNCELLEME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540000" y="905510"/>
            <a:ext cx="2576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>FONKSİYONLAR</a:t>
            </a:r>
            <a:endParaRPr lang="en-US" sz="2000">
              <a:solidFill>
                <a:srgbClr val="FF000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540000" y="370840"/>
            <a:ext cx="50018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000">
                <a:latin typeface="Arial Black" panose="020B0A04020102020204" charset="0"/>
                <a:cs typeface="Arial Black" panose="020B0A04020102020204" charset="0"/>
              </a:rPr>
              <a:t>KONTROL PROGRAMI</a:t>
            </a:r>
            <a:endParaRPr lang="en-US" sz="30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39750" y="1304290"/>
            <a:ext cx="43008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WEB TABANLI UYGULAMA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KOMUT PROTOKOLÜ SNMP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2316</Words>
  <Application>WPS Presentation</Application>
  <PresentationFormat>Widescreen</PresentationFormat>
  <Paragraphs>149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SimSun</vt:lpstr>
      <vt:lpstr>Wingdings</vt:lpstr>
      <vt:lpstr>Arial Black</vt:lpstr>
      <vt:lpstr>Wingdings</vt:lpstr>
      <vt:lpstr>Calibri</vt:lpstr>
      <vt:lpstr>Microsoft YaHei</vt:lpstr>
      <vt:lpstr>Arial Unicode MS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netx</cp:lastModifiedBy>
  <cp:revision>8</cp:revision>
  <dcterms:created xsi:type="dcterms:W3CDTF">2024-04-18T06:57:00Z</dcterms:created>
  <dcterms:modified xsi:type="dcterms:W3CDTF">2024-05-07T08:30:26Z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D6EC32650D2246489BA8CA8BFA8ACA63_12</vt:lpwstr>
  </property>
  <property fmtid="{D5CDD505-2E9C-101B-9397-08002B2CF9AE}" pid="3" name="KSOProductBuildVer">
    <vt:lpwstr>1033-12.2.0.16909</vt:lpwstr>
  </property>
</Properties>
</file>